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diagrams/quickStyle1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diagrams/colors1.xml" ContentType="application/vnd.openxmlformats-officedocument.drawingml.diagramColors+xml"/>
  <Override PartName="/ppt/media/audio3.bin" ContentType="audio/unknown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Default Extension="wmf" ContentType="image/x-wmf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diagrams/drawing1.xml" ContentType="application/vnd.ms-office.drawingml.diagramDrawing+xml"/>
  <Override PartName="/ppt/media/audio2.bin" ContentType="audio/unknown"/>
  <Override PartName="/ppt/slides/slide6.xml" ContentType="application/vnd.openxmlformats-officedocument.presentationml.slide+xml"/>
  <Override PartName="/ppt/media/audio1.bin" ContentType="audio/unknown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8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81143" autoAdjust="0"/>
  </p:normalViewPr>
  <p:slideViewPr>
    <p:cSldViewPr>
      <p:cViewPr varScale="1">
        <p:scale>
          <a:sx n="120" d="100"/>
          <a:sy n="120" d="100"/>
        </p:scale>
        <p:origin x="-13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C87E77-B530-4045-9565-1FC6659FA1F7}" type="doc">
      <dgm:prSet loTypeId="urn:microsoft.com/office/officeart/2005/8/layout/radial5" loCatId="cycle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4C02949-F5FD-496A-9B59-2275897C1231}">
      <dgm:prSet phldrT="[Text]"/>
      <dgm:spPr/>
      <dgm:t>
        <a:bodyPr/>
        <a:lstStyle/>
        <a:p>
          <a:r>
            <a:rPr lang="en-US" dirty="0" smtClean="0"/>
            <a:t>SOCIAL MEDIA</a:t>
          </a:r>
          <a:endParaRPr lang="en-US" dirty="0"/>
        </a:p>
      </dgm:t>
    </dgm:pt>
    <dgm:pt modelId="{09054EE6-4109-46FD-8D6B-8B3D504F9393}" type="parTrans" cxnId="{600E088E-F0A4-4B7E-994E-FB593CA31116}">
      <dgm:prSet/>
      <dgm:spPr/>
      <dgm:t>
        <a:bodyPr/>
        <a:lstStyle/>
        <a:p>
          <a:endParaRPr lang="en-US"/>
        </a:p>
      </dgm:t>
    </dgm:pt>
    <dgm:pt modelId="{B1286BCB-73C2-4CA8-AD38-C9797813AFAD}" type="sibTrans" cxnId="{600E088E-F0A4-4B7E-994E-FB593CA31116}">
      <dgm:prSet/>
      <dgm:spPr/>
      <dgm:t>
        <a:bodyPr/>
        <a:lstStyle/>
        <a:p>
          <a:endParaRPr lang="en-US"/>
        </a:p>
      </dgm:t>
    </dgm:pt>
    <dgm:pt modelId="{2F17437C-ABE2-4699-9904-9E9152204360}">
      <dgm:prSet phldrT="[Text]"/>
      <dgm:spPr/>
      <dgm:t>
        <a:bodyPr/>
        <a:lstStyle/>
        <a:p>
          <a:r>
            <a:rPr lang="en-US" dirty="0" smtClean="0"/>
            <a:t>NETWORK PAGE</a:t>
          </a:r>
          <a:endParaRPr lang="en-US" dirty="0"/>
        </a:p>
      </dgm:t>
    </dgm:pt>
    <dgm:pt modelId="{856ACF0D-C596-48EC-B1D7-2ABC0EB6449D}" type="parTrans" cxnId="{71AB8C1D-274D-4C37-AEDF-EC72196F2E63}">
      <dgm:prSet/>
      <dgm:spPr/>
      <dgm:t>
        <a:bodyPr/>
        <a:lstStyle/>
        <a:p>
          <a:endParaRPr lang="en-US"/>
        </a:p>
      </dgm:t>
    </dgm:pt>
    <dgm:pt modelId="{6B7692F0-03F7-43BB-BFB7-865BB34B7E18}" type="sibTrans" cxnId="{71AB8C1D-274D-4C37-AEDF-EC72196F2E63}">
      <dgm:prSet/>
      <dgm:spPr/>
      <dgm:t>
        <a:bodyPr/>
        <a:lstStyle/>
        <a:p>
          <a:endParaRPr lang="en-US"/>
        </a:p>
      </dgm:t>
    </dgm:pt>
    <dgm:pt modelId="{1155BEB3-4FF8-4C5F-9CCA-B1ABDA3CC21E}">
      <dgm:prSet phldrT="[Text]"/>
      <dgm:spPr/>
      <dgm:t>
        <a:bodyPr/>
        <a:lstStyle/>
        <a:p>
          <a:r>
            <a:rPr lang="en-US" dirty="0" smtClean="0"/>
            <a:t>PODCASTING</a:t>
          </a:r>
          <a:endParaRPr lang="en-US" dirty="0"/>
        </a:p>
      </dgm:t>
    </dgm:pt>
    <dgm:pt modelId="{BF54BA86-E67C-4EF0-81C0-B2C3B61B0EDC}" type="parTrans" cxnId="{69D4B924-E280-4A28-B448-80760CF8A0D1}">
      <dgm:prSet/>
      <dgm:spPr/>
      <dgm:t>
        <a:bodyPr/>
        <a:lstStyle/>
        <a:p>
          <a:endParaRPr lang="en-US"/>
        </a:p>
      </dgm:t>
    </dgm:pt>
    <dgm:pt modelId="{BCFB7DA8-919C-433C-B2A7-301C08B4F70C}" type="sibTrans" cxnId="{69D4B924-E280-4A28-B448-80760CF8A0D1}">
      <dgm:prSet/>
      <dgm:spPr/>
      <dgm:t>
        <a:bodyPr/>
        <a:lstStyle/>
        <a:p>
          <a:endParaRPr lang="en-US"/>
        </a:p>
      </dgm:t>
    </dgm:pt>
    <dgm:pt modelId="{0B9EDD1C-5DD5-4E4C-9FB4-04A61E3FE926}">
      <dgm:prSet phldrT="[Text]"/>
      <dgm:spPr/>
      <dgm:t>
        <a:bodyPr/>
        <a:lstStyle/>
        <a:p>
          <a:r>
            <a:rPr lang="en-US" dirty="0" smtClean="0"/>
            <a:t>DST</a:t>
          </a:r>
          <a:endParaRPr lang="en-US" dirty="0"/>
        </a:p>
      </dgm:t>
    </dgm:pt>
    <dgm:pt modelId="{476F3826-F5B7-40CE-BDE1-D6059E20C401}" type="parTrans" cxnId="{67752707-DE7D-4A8E-8CF1-59E3EF17DA36}">
      <dgm:prSet/>
      <dgm:spPr/>
      <dgm:t>
        <a:bodyPr/>
        <a:lstStyle/>
        <a:p>
          <a:endParaRPr lang="en-US"/>
        </a:p>
      </dgm:t>
    </dgm:pt>
    <dgm:pt modelId="{6DAB6E5E-AC1F-4955-9530-5B5EAA170E8A}" type="sibTrans" cxnId="{67752707-DE7D-4A8E-8CF1-59E3EF17DA36}">
      <dgm:prSet/>
      <dgm:spPr/>
      <dgm:t>
        <a:bodyPr/>
        <a:lstStyle/>
        <a:p>
          <a:endParaRPr lang="en-US"/>
        </a:p>
      </dgm:t>
    </dgm:pt>
    <dgm:pt modelId="{39398889-C5E8-4AD4-B0DE-416E7B63E022}">
      <dgm:prSet phldrT="[Text]"/>
      <dgm:spPr/>
      <dgm:t>
        <a:bodyPr/>
        <a:lstStyle/>
        <a:p>
          <a:r>
            <a:rPr lang="en-US" dirty="0" smtClean="0"/>
            <a:t>POWERPOINT PRESENTATION</a:t>
          </a:r>
          <a:endParaRPr lang="en-US" dirty="0"/>
        </a:p>
      </dgm:t>
    </dgm:pt>
    <dgm:pt modelId="{0B47C708-EDB1-4A8E-B425-81B7EE3A2299}" type="parTrans" cxnId="{B7222FF9-D3E9-4FC0-B9B4-664ED83B0C72}">
      <dgm:prSet/>
      <dgm:spPr/>
      <dgm:t>
        <a:bodyPr/>
        <a:lstStyle/>
        <a:p>
          <a:endParaRPr lang="en-US"/>
        </a:p>
      </dgm:t>
    </dgm:pt>
    <dgm:pt modelId="{58014821-C263-47CB-9B8E-A1F0ABE3B781}" type="sibTrans" cxnId="{B7222FF9-D3E9-4FC0-B9B4-664ED83B0C72}">
      <dgm:prSet/>
      <dgm:spPr/>
      <dgm:t>
        <a:bodyPr/>
        <a:lstStyle/>
        <a:p>
          <a:endParaRPr lang="en-US"/>
        </a:p>
      </dgm:t>
    </dgm:pt>
    <dgm:pt modelId="{02A0FC75-6B0D-4D8A-84FE-140E73602888}" type="pres">
      <dgm:prSet presAssocID="{8FC87E77-B530-4045-9565-1FC6659FA1F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E0959EB-1C85-40AA-B11D-3E924F2C4054}" type="pres">
      <dgm:prSet presAssocID="{84C02949-F5FD-496A-9B59-2275897C1231}" presName="centerShape" presStyleLbl="node0" presStyleIdx="0" presStyleCnt="1"/>
      <dgm:spPr/>
      <dgm:t>
        <a:bodyPr/>
        <a:lstStyle/>
        <a:p>
          <a:endParaRPr lang="en-US"/>
        </a:p>
      </dgm:t>
    </dgm:pt>
    <dgm:pt modelId="{0C3C7A10-4306-485A-A877-7A318B8A2982}" type="pres">
      <dgm:prSet presAssocID="{856ACF0D-C596-48EC-B1D7-2ABC0EB6449D}" presName="parTrans" presStyleLbl="sibTrans2D1" presStyleIdx="0" presStyleCnt="4"/>
      <dgm:spPr/>
      <dgm:t>
        <a:bodyPr/>
        <a:lstStyle/>
        <a:p>
          <a:endParaRPr lang="en-US"/>
        </a:p>
      </dgm:t>
    </dgm:pt>
    <dgm:pt modelId="{75F453A2-A2F8-4302-9B15-B219DE5E02AC}" type="pres">
      <dgm:prSet presAssocID="{856ACF0D-C596-48EC-B1D7-2ABC0EB6449D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C80DE605-9AAD-47AB-B418-B43C606F7348}" type="pres">
      <dgm:prSet presAssocID="{2F17437C-ABE2-4699-9904-9E915220436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6EB4A8-A406-41B1-B2A6-6A57142185A5}" type="pres">
      <dgm:prSet presAssocID="{BF54BA86-E67C-4EF0-81C0-B2C3B61B0EDC}" presName="parTrans" presStyleLbl="sibTrans2D1" presStyleIdx="1" presStyleCnt="4"/>
      <dgm:spPr/>
      <dgm:t>
        <a:bodyPr/>
        <a:lstStyle/>
        <a:p>
          <a:endParaRPr lang="en-US"/>
        </a:p>
      </dgm:t>
    </dgm:pt>
    <dgm:pt modelId="{3B96A13C-3903-4B75-9CD7-1AEAD1235BCB}" type="pres">
      <dgm:prSet presAssocID="{BF54BA86-E67C-4EF0-81C0-B2C3B61B0EDC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E2DB4CC6-49A2-4AF6-BB7C-1FBFDEDAE224}" type="pres">
      <dgm:prSet presAssocID="{1155BEB3-4FF8-4C5F-9CCA-B1ABDA3CC21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4150C7-0667-4F93-8092-9C6942B84E4B}" type="pres">
      <dgm:prSet presAssocID="{476F3826-F5B7-40CE-BDE1-D6059E20C401}" presName="parTrans" presStyleLbl="sibTrans2D1" presStyleIdx="2" presStyleCnt="4"/>
      <dgm:spPr/>
      <dgm:t>
        <a:bodyPr/>
        <a:lstStyle/>
        <a:p>
          <a:endParaRPr lang="en-US"/>
        </a:p>
      </dgm:t>
    </dgm:pt>
    <dgm:pt modelId="{D5897E4A-1727-435D-A438-81EE6B4CBFB0}" type="pres">
      <dgm:prSet presAssocID="{476F3826-F5B7-40CE-BDE1-D6059E20C401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78EE19B1-0479-4E68-A2DB-5EC8171A69A0}" type="pres">
      <dgm:prSet presAssocID="{0B9EDD1C-5DD5-4E4C-9FB4-04A61E3FE92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1F9DF9-91FF-4AB9-9F3A-5039BF9F0FDC}" type="pres">
      <dgm:prSet presAssocID="{0B47C708-EDB1-4A8E-B425-81B7EE3A2299}" presName="parTrans" presStyleLbl="sibTrans2D1" presStyleIdx="3" presStyleCnt="4"/>
      <dgm:spPr/>
      <dgm:t>
        <a:bodyPr/>
        <a:lstStyle/>
        <a:p>
          <a:endParaRPr lang="en-US"/>
        </a:p>
      </dgm:t>
    </dgm:pt>
    <dgm:pt modelId="{7F1EAD6B-BDD2-4DD5-A220-F5C2ACC499CF}" type="pres">
      <dgm:prSet presAssocID="{0B47C708-EDB1-4A8E-B425-81B7EE3A2299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16CF72D0-CDF6-4913-8AB5-968794FB2A84}" type="pres">
      <dgm:prSet presAssocID="{39398889-C5E8-4AD4-B0DE-416E7B63E02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1AB8C1D-274D-4C37-AEDF-EC72196F2E63}" srcId="{84C02949-F5FD-496A-9B59-2275897C1231}" destId="{2F17437C-ABE2-4699-9904-9E9152204360}" srcOrd="0" destOrd="0" parTransId="{856ACF0D-C596-48EC-B1D7-2ABC0EB6449D}" sibTransId="{6B7692F0-03F7-43BB-BFB7-865BB34B7E18}"/>
    <dgm:cxn modelId="{600E088E-F0A4-4B7E-994E-FB593CA31116}" srcId="{8FC87E77-B530-4045-9565-1FC6659FA1F7}" destId="{84C02949-F5FD-496A-9B59-2275897C1231}" srcOrd="0" destOrd="0" parTransId="{09054EE6-4109-46FD-8D6B-8B3D504F9393}" sibTransId="{B1286BCB-73C2-4CA8-AD38-C9797813AFAD}"/>
    <dgm:cxn modelId="{69D4B924-E280-4A28-B448-80760CF8A0D1}" srcId="{84C02949-F5FD-496A-9B59-2275897C1231}" destId="{1155BEB3-4FF8-4C5F-9CCA-B1ABDA3CC21E}" srcOrd="1" destOrd="0" parTransId="{BF54BA86-E67C-4EF0-81C0-B2C3B61B0EDC}" sibTransId="{BCFB7DA8-919C-433C-B2A7-301C08B4F70C}"/>
    <dgm:cxn modelId="{E20257ED-54C1-4DC7-8AB9-3F502D06B2FF}" type="presOf" srcId="{0B47C708-EDB1-4A8E-B425-81B7EE3A2299}" destId="{7F1EAD6B-BDD2-4DD5-A220-F5C2ACC499CF}" srcOrd="1" destOrd="0" presId="urn:microsoft.com/office/officeart/2005/8/layout/radial5"/>
    <dgm:cxn modelId="{A2DBA32B-E150-43FA-ACDD-3E6D87359884}" type="presOf" srcId="{856ACF0D-C596-48EC-B1D7-2ABC0EB6449D}" destId="{0C3C7A10-4306-485A-A877-7A318B8A2982}" srcOrd="0" destOrd="0" presId="urn:microsoft.com/office/officeart/2005/8/layout/radial5"/>
    <dgm:cxn modelId="{F6AD6192-8850-4244-A75F-2897DC54B8A3}" type="presOf" srcId="{8FC87E77-B530-4045-9565-1FC6659FA1F7}" destId="{02A0FC75-6B0D-4D8A-84FE-140E73602888}" srcOrd="0" destOrd="0" presId="urn:microsoft.com/office/officeart/2005/8/layout/radial5"/>
    <dgm:cxn modelId="{C3DBFE51-91D2-48A3-A7E0-32E45F372F66}" type="presOf" srcId="{476F3826-F5B7-40CE-BDE1-D6059E20C401}" destId="{D5897E4A-1727-435D-A438-81EE6B4CBFB0}" srcOrd="1" destOrd="0" presId="urn:microsoft.com/office/officeart/2005/8/layout/radial5"/>
    <dgm:cxn modelId="{AB29C9B7-6ECF-4512-BE96-A0976217408D}" type="presOf" srcId="{84C02949-F5FD-496A-9B59-2275897C1231}" destId="{CE0959EB-1C85-40AA-B11D-3E924F2C4054}" srcOrd="0" destOrd="0" presId="urn:microsoft.com/office/officeart/2005/8/layout/radial5"/>
    <dgm:cxn modelId="{67752707-DE7D-4A8E-8CF1-59E3EF17DA36}" srcId="{84C02949-F5FD-496A-9B59-2275897C1231}" destId="{0B9EDD1C-5DD5-4E4C-9FB4-04A61E3FE926}" srcOrd="2" destOrd="0" parTransId="{476F3826-F5B7-40CE-BDE1-D6059E20C401}" sibTransId="{6DAB6E5E-AC1F-4955-9530-5B5EAA170E8A}"/>
    <dgm:cxn modelId="{0E697D0A-C805-4267-BB0B-555D9A7A5C8A}" type="presOf" srcId="{1155BEB3-4FF8-4C5F-9CCA-B1ABDA3CC21E}" destId="{E2DB4CC6-49A2-4AF6-BB7C-1FBFDEDAE224}" srcOrd="0" destOrd="0" presId="urn:microsoft.com/office/officeart/2005/8/layout/radial5"/>
    <dgm:cxn modelId="{6A9BE55A-73AF-4A63-8F9E-E9B64FD1A479}" type="presOf" srcId="{BF54BA86-E67C-4EF0-81C0-B2C3B61B0EDC}" destId="{3B96A13C-3903-4B75-9CD7-1AEAD1235BCB}" srcOrd="1" destOrd="0" presId="urn:microsoft.com/office/officeart/2005/8/layout/radial5"/>
    <dgm:cxn modelId="{FE4681AB-3E2F-48A9-9A3E-16949ECC91AE}" type="presOf" srcId="{0B47C708-EDB1-4A8E-B425-81B7EE3A2299}" destId="{1F1F9DF9-91FF-4AB9-9F3A-5039BF9F0FDC}" srcOrd="0" destOrd="0" presId="urn:microsoft.com/office/officeart/2005/8/layout/radial5"/>
    <dgm:cxn modelId="{D949E900-222B-4811-A911-A61E0B105DE8}" type="presOf" srcId="{476F3826-F5B7-40CE-BDE1-D6059E20C401}" destId="{A14150C7-0667-4F93-8092-9C6942B84E4B}" srcOrd="0" destOrd="0" presId="urn:microsoft.com/office/officeart/2005/8/layout/radial5"/>
    <dgm:cxn modelId="{86FBD43B-F8AD-48A2-B667-A7D134BBBDDE}" type="presOf" srcId="{856ACF0D-C596-48EC-B1D7-2ABC0EB6449D}" destId="{75F453A2-A2F8-4302-9B15-B219DE5E02AC}" srcOrd="1" destOrd="0" presId="urn:microsoft.com/office/officeart/2005/8/layout/radial5"/>
    <dgm:cxn modelId="{A706789A-E45E-4F35-B44B-9CA533B698B1}" type="presOf" srcId="{39398889-C5E8-4AD4-B0DE-416E7B63E022}" destId="{16CF72D0-CDF6-4913-8AB5-968794FB2A84}" srcOrd="0" destOrd="0" presId="urn:microsoft.com/office/officeart/2005/8/layout/radial5"/>
    <dgm:cxn modelId="{C2DA1ED3-A44A-4589-A42C-DB552C5AF6A9}" type="presOf" srcId="{2F17437C-ABE2-4699-9904-9E9152204360}" destId="{C80DE605-9AAD-47AB-B418-B43C606F7348}" srcOrd="0" destOrd="0" presId="urn:microsoft.com/office/officeart/2005/8/layout/radial5"/>
    <dgm:cxn modelId="{B7222FF9-D3E9-4FC0-B9B4-664ED83B0C72}" srcId="{84C02949-F5FD-496A-9B59-2275897C1231}" destId="{39398889-C5E8-4AD4-B0DE-416E7B63E022}" srcOrd="3" destOrd="0" parTransId="{0B47C708-EDB1-4A8E-B425-81B7EE3A2299}" sibTransId="{58014821-C263-47CB-9B8E-A1F0ABE3B781}"/>
    <dgm:cxn modelId="{FFDA2B84-AB23-4ECE-A452-6CA61DD258EC}" type="presOf" srcId="{0B9EDD1C-5DD5-4E4C-9FB4-04A61E3FE926}" destId="{78EE19B1-0479-4E68-A2DB-5EC8171A69A0}" srcOrd="0" destOrd="0" presId="urn:microsoft.com/office/officeart/2005/8/layout/radial5"/>
    <dgm:cxn modelId="{8A4A50A9-29D0-4056-B348-3A7891E51CA0}" type="presOf" srcId="{BF54BA86-E67C-4EF0-81C0-B2C3B61B0EDC}" destId="{1E6EB4A8-A406-41B1-B2A6-6A57142185A5}" srcOrd="0" destOrd="0" presId="urn:microsoft.com/office/officeart/2005/8/layout/radial5"/>
    <dgm:cxn modelId="{23804743-07A6-4948-BAE3-7EBE49481F58}" type="presParOf" srcId="{02A0FC75-6B0D-4D8A-84FE-140E73602888}" destId="{CE0959EB-1C85-40AA-B11D-3E924F2C4054}" srcOrd="0" destOrd="0" presId="urn:microsoft.com/office/officeart/2005/8/layout/radial5"/>
    <dgm:cxn modelId="{B106EC22-9738-4AA9-9D8D-A964418D8B64}" type="presParOf" srcId="{02A0FC75-6B0D-4D8A-84FE-140E73602888}" destId="{0C3C7A10-4306-485A-A877-7A318B8A2982}" srcOrd="1" destOrd="0" presId="urn:microsoft.com/office/officeart/2005/8/layout/radial5"/>
    <dgm:cxn modelId="{F8D41F0F-03F7-4E69-ADC8-455600E7593F}" type="presParOf" srcId="{0C3C7A10-4306-485A-A877-7A318B8A2982}" destId="{75F453A2-A2F8-4302-9B15-B219DE5E02AC}" srcOrd="0" destOrd="0" presId="urn:microsoft.com/office/officeart/2005/8/layout/radial5"/>
    <dgm:cxn modelId="{DD9CEFF0-6875-44E7-B149-503DC9E3FA79}" type="presParOf" srcId="{02A0FC75-6B0D-4D8A-84FE-140E73602888}" destId="{C80DE605-9AAD-47AB-B418-B43C606F7348}" srcOrd="2" destOrd="0" presId="urn:microsoft.com/office/officeart/2005/8/layout/radial5"/>
    <dgm:cxn modelId="{CDF18279-A6EA-4657-AB4F-072E9C4E5D6C}" type="presParOf" srcId="{02A0FC75-6B0D-4D8A-84FE-140E73602888}" destId="{1E6EB4A8-A406-41B1-B2A6-6A57142185A5}" srcOrd="3" destOrd="0" presId="urn:microsoft.com/office/officeart/2005/8/layout/radial5"/>
    <dgm:cxn modelId="{7A007923-3DF2-450F-AE2B-DA6ACF73BB65}" type="presParOf" srcId="{1E6EB4A8-A406-41B1-B2A6-6A57142185A5}" destId="{3B96A13C-3903-4B75-9CD7-1AEAD1235BCB}" srcOrd="0" destOrd="0" presId="urn:microsoft.com/office/officeart/2005/8/layout/radial5"/>
    <dgm:cxn modelId="{D16BBC74-5068-43FF-8F26-6DFAA015AF33}" type="presParOf" srcId="{02A0FC75-6B0D-4D8A-84FE-140E73602888}" destId="{E2DB4CC6-49A2-4AF6-BB7C-1FBFDEDAE224}" srcOrd="4" destOrd="0" presId="urn:microsoft.com/office/officeart/2005/8/layout/radial5"/>
    <dgm:cxn modelId="{0360FC6C-0115-4CD0-8C84-826588BF07B8}" type="presParOf" srcId="{02A0FC75-6B0D-4D8A-84FE-140E73602888}" destId="{A14150C7-0667-4F93-8092-9C6942B84E4B}" srcOrd="5" destOrd="0" presId="urn:microsoft.com/office/officeart/2005/8/layout/radial5"/>
    <dgm:cxn modelId="{66534E4A-A4EE-4B04-A4CF-1C7C6CE14CD1}" type="presParOf" srcId="{A14150C7-0667-4F93-8092-9C6942B84E4B}" destId="{D5897E4A-1727-435D-A438-81EE6B4CBFB0}" srcOrd="0" destOrd="0" presId="urn:microsoft.com/office/officeart/2005/8/layout/radial5"/>
    <dgm:cxn modelId="{A535600E-7C01-4913-8489-CC9FD5908B05}" type="presParOf" srcId="{02A0FC75-6B0D-4D8A-84FE-140E73602888}" destId="{78EE19B1-0479-4E68-A2DB-5EC8171A69A0}" srcOrd="6" destOrd="0" presId="urn:microsoft.com/office/officeart/2005/8/layout/radial5"/>
    <dgm:cxn modelId="{FF925252-9401-4EEF-B8D7-91998D620029}" type="presParOf" srcId="{02A0FC75-6B0D-4D8A-84FE-140E73602888}" destId="{1F1F9DF9-91FF-4AB9-9F3A-5039BF9F0FDC}" srcOrd="7" destOrd="0" presId="urn:microsoft.com/office/officeart/2005/8/layout/radial5"/>
    <dgm:cxn modelId="{45A33462-3EE0-4079-A3E2-3181A7973E3A}" type="presParOf" srcId="{1F1F9DF9-91FF-4AB9-9F3A-5039BF9F0FDC}" destId="{7F1EAD6B-BDD2-4DD5-A220-F5C2ACC499CF}" srcOrd="0" destOrd="0" presId="urn:microsoft.com/office/officeart/2005/8/layout/radial5"/>
    <dgm:cxn modelId="{BEF859EC-B337-40C2-9E48-C016A696794D}" type="presParOf" srcId="{02A0FC75-6B0D-4D8A-84FE-140E73602888}" destId="{16CF72D0-CDF6-4913-8AB5-968794FB2A84}" srcOrd="8" destOrd="0" presId="urn:microsoft.com/office/officeart/2005/8/layout/radial5"/>
  </dgm:cxnLst>
  <dgm:bg/>
  <dgm:whole/>
  <dgm:extLst>
    <a:ext uri="http://schemas.microsoft.com/office/drawing/2008/diagram">
      <dsp:dataModelExt xmlns="" xmlns:dsp="http://schemas.microsoft.com/office/drawing/2008/diagram" xmlns:a="http://schemas.openxmlformats.org/drawingml/2006/main" xmlns:dgm="http://schemas.openxmlformats.org/drawingml/2006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E0959EB-1C85-40AA-B11D-3E924F2C4054}">
      <dsp:nvSpPr>
        <dsp:cNvPr id="0" name=""/>
        <dsp:cNvSpPr/>
      </dsp:nvSpPr>
      <dsp:spPr>
        <a:xfrm>
          <a:off x="3167585" y="1870597"/>
          <a:ext cx="1132429" cy="113242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SOCIAL MEDIA</a:t>
          </a:r>
          <a:endParaRPr lang="en-US" sz="1600" kern="1200" dirty="0"/>
        </a:p>
      </dsp:txBody>
      <dsp:txXfrm>
        <a:off x="3167585" y="1870597"/>
        <a:ext cx="1132429" cy="1132429"/>
      </dsp:txXfrm>
    </dsp:sp>
    <dsp:sp modelId="{0C3C7A10-4306-485A-A877-7A318B8A2982}">
      <dsp:nvSpPr>
        <dsp:cNvPr id="0" name=""/>
        <dsp:cNvSpPr/>
      </dsp:nvSpPr>
      <dsp:spPr>
        <a:xfrm rot="16200000">
          <a:off x="3612826" y="1456680"/>
          <a:ext cx="241947" cy="38502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6200000">
        <a:off x="3612826" y="1456680"/>
        <a:ext cx="241947" cy="385025"/>
      </dsp:txXfrm>
    </dsp:sp>
    <dsp:sp modelId="{C80DE605-9AAD-47AB-B418-B43C606F7348}">
      <dsp:nvSpPr>
        <dsp:cNvPr id="0" name=""/>
        <dsp:cNvSpPr/>
      </dsp:nvSpPr>
      <dsp:spPr>
        <a:xfrm>
          <a:off x="3030455" y="7403"/>
          <a:ext cx="1406689" cy="140668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NETWORK PAGE</a:t>
          </a:r>
          <a:endParaRPr lang="en-US" sz="900" kern="1200" dirty="0"/>
        </a:p>
      </dsp:txBody>
      <dsp:txXfrm>
        <a:off x="3030455" y="7403"/>
        <a:ext cx="1406689" cy="1406689"/>
      </dsp:txXfrm>
    </dsp:sp>
    <dsp:sp modelId="{1E6EB4A8-A406-41B1-B2A6-6A57142185A5}">
      <dsp:nvSpPr>
        <dsp:cNvPr id="0" name=""/>
        <dsp:cNvSpPr/>
      </dsp:nvSpPr>
      <dsp:spPr>
        <a:xfrm>
          <a:off x="4400445" y="2244299"/>
          <a:ext cx="241947" cy="38502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4400445" y="2244299"/>
        <a:ext cx="241947" cy="385025"/>
      </dsp:txXfrm>
    </dsp:sp>
    <dsp:sp modelId="{E2DB4CC6-49A2-4AF6-BB7C-1FBFDEDAE224}">
      <dsp:nvSpPr>
        <dsp:cNvPr id="0" name=""/>
        <dsp:cNvSpPr/>
      </dsp:nvSpPr>
      <dsp:spPr>
        <a:xfrm>
          <a:off x="4756519" y="1733467"/>
          <a:ext cx="1406689" cy="1406689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PODCASTING</a:t>
          </a:r>
          <a:endParaRPr lang="en-US" sz="900" kern="1200" dirty="0"/>
        </a:p>
      </dsp:txBody>
      <dsp:txXfrm>
        <a:off x="4756519" y="1733467"/>
        <a:ext cx="1406689" cy="1406689"/>
      </dsp:txXfrm>
    </dsp:sp>
    <dsp:sp modelId="{A14150C7-0667-4F93-8092-9C6942B84E4B}">
      <dsp:nvSpPr>
        <dsp:cNvPr id="0" name=""/>
        <dsp:cNvSpPr/>
      </dsp:nvSpPr>
      <dsp:spPr>
        <a:xfrm rot="5400000">
          <a:off x="3612826" y="3031919"/>
          <a:ext cx="241947" cy="38502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5400000">
        <a:off x="3612826" y="3031919"/>
        <a:ext cx="241947" cy="385025"/>
      </dsp:txXfrm>
    </dsp:sp>
    <dsp:sp modelId="{78EE19B1-0479-4E68-A2DB-5EC8171A69A0}">
      <dsp:nvSpPr>
        <dsp:cNvPr id="0" name=""/>
        <dsp:cNvSpPr/>
      </dsp:nvSpPr>
      <dsp:spPr>
        <a:xfrm>
          <a:off x="3030455" y="3459532"/>
          <a:ext cx="1406689" cy="140668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DST</a:t>
          </a:r>
          <a:endParaRPr lang="en-US" sz="900" kern="1200" dirty="0"/>
        </a:p>
      </dsp:txBody>
      <dsp:txXfrm>
        <a:off x="3030455" y="3459532"/>
        <a:ext cx="1406689" cy="1406689"/>
      </dsp:txXfrm>
    </dsp:sp>
    <dsp:sp modelId="{1F1F9DF9-91FF-4AB9-9F3A-5039BF9F0FDC}">
      <dsp:nvSpPr>
        <dsp:cNvPr id="0" name=""/>
        <dsp:cNvSpPr/>
      </dsp:nvSpPr>
      <dsp:spPr>
        <a:xfrm rot="10800000">
          <a:off x="2825206" y="2244299"/>
          <a:ext cx="241947" cy="38502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2825206" y="2244299"/>
        <a:ext cx="241947" cy="385025"/>
      </dsp:txXfrm>
    </dsp:sp>
    <dsp:sp modelId="{16CF72D0-CDF6-4913-8AB5-968794FB2A84}">
      <dsp:nvSpPr>
        <dsp:cNvPr id="0" name=""/>
        <dsp:cNvSpPr/>
      </dsp:nvSpPr>
      <dsp:spPr>
        <a:xfrm>
          <a:off x="1304391" y="1733467"/>
          <a:ext cx="1406689" cy="1406689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POWERPOINT PRESENTATION</a:t>
          </a:r>
          <a:endParaRPr lang="en-US" sz="900" kern="1200" dirty="0"/>
        </a:p>
      </dsp:txBody>
      <dsp:txXfrm>
        <a:off x="1304391" y="1733467"/>
        <a:ext cx="1406689" cy="14066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B1E183-23F7-4055-BA44-99B70ECC80BE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5BA7BB-8E57-4894-B82E-EDD54B1FE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5BA7BB-8E57-4894-B82E-EDD54B1FEA5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Grand Finale!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5BA7BB-8E57-4894-B82E-EDD54B1FEA5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EBA9A14-5341-4C1C-8865-0C4B3ABDCC3E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CE74F2-DE5E-45CE-90A2-9A1F5E9FA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9A14-5341-4C1C-8865-0C4B3ABDCC3E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74F2-DE5E-45CE-90A2-9A1F5E9FA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9A14-5341-4C1C-8865-0C4B3ABDCC3E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74F2-DE5E-45CE-90A2-9A1F5E9FA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EBA9A14-5341-4C1C-8865-0C4B3ABDCC3E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BCE74F2-DE5E-45CE-90A2-9A1F5E9FA8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EBA9A14-5341-4C1C-8865-0C4B3ABDCC3E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CE74F2-DE5E-45CE-90A2-9A1F5E9FA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9A14-5341-4C1C-8865-0C4B3ABDCC3E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74F2-DE5E-45CE-90A2-9A1F5E9FA8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9A14-5341-4C1C-8865-0C4B3ABDCC3E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74F2-DE5E-45CE-90A2-9A1F5E9FA8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EBA9A14-5341-4C1C-8865-0C4B3ABDCC3E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BCE74F2-DE5E-45CE-90A2-9A1F5E9FA8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9A14-5341-4C1C-8865-0C4B3ABDCC3E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74F2-DE5E-45CE-90A2-9A1F5E9FA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EBA9A14-5341-4C1C-8865-0C4B3ABDCC3E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BCE74F2-DE5E-45CE-90A2-9A1F5E9FA8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EBA9A14-5341-4C1C-8865-0C4B3ABDCC3E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BCE74F2-DE5E-45CE-90A2-9A1F5E9FA8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EBA9A14-5341-4C1C-8865-0C4B3ABDCC3E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BCE74F2-DE5E-45CE-90A2-9A1F5E9FA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Relationship Id="rId3" Type="http://schemas.openxmlformats.org/officeDocument/2006/relationships/diagramData" Target="../diagrams/data1.xml"/><Relationship Id="rId6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bin"/><Relationship Id="rId3" Type="http://schemas.openxmlformats.org/officeDocument/2006/relationships/image" Target="../media/image3.png"/><Relationship Id="rId6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Relationship Id="rId3" Type="http://schemas.openxmlformats.org/officeDocument/2006/relationships/hyperlink" Target="http://bit.ly/avP1J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4" Type="http://schemas.openxmlformats.org/officeDocument/2006/relationships/slideLayout" Target="../slideLayouts/slideLayout2.xml"/><Relationship Id="rId10" Type="http://schemas.openxmlformats.org/officeDocument/2006/relationships/image" Target="../media/image12.wmf"/><Relationship Id="rId5" Type="http://schemas.openxmlformats.org/officeDocument/2006/relationships/notesSlide" Target="../notesSlides/notesSlide1.xml"/><Relationship Id="rId7" Type="http://schemas.openxmlformats.org/officeDocument/2006/relationships/image" Target="../media/image9.png"/><Relationship Id="rId1" Type="http://schemas.openxmlformats.org/officeDocument/2006/relationships/audio" Target="file:///C:\Users\User%201\AppData\Local\Microsoft\Windows\Temporary%20Internet%20Files\Content.IE5\E2V6TRAR\MSj04416620000%5b1%5d.wav" TargetMode="External"/><Relationship Id="rId2" Type="http://schemas.openxmlformats.org/officeDocument/2006/relationships/audio" Target="file:///C:\Users\User%201\AppData\Local\Microsoft\Windows\Temporary%20Internet%20Files\Content.IE5\XR0QTKT3\MSj04416480000%5b1%5d.wav" TargetMode="External"/><Relationship Id="rId9" Type="http://schemas.openxmlformats.org/officeDocument/2006/relationships/image" Target="../media/image11.png"/><Relationship Id="rId3" Type="http://schemas.openxmlformats.org/officeDocument/2006/relationships/audio" Target="file:///C:\Users\User%201\AppData\Local\Microsoft\Windows\Temporary%20Internet%20Files\Content.IE5\DERXDEWI\MSj04379020000%5b1%5d.wav" TargetMode="External"/><Relationship Id="rId6" Type="http://schemas.openxmlformats.org/officeDocument/2006/relationships/hyperlink" Target="http://www.dpsscienceteachers.fliggo.com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4" Type="http://schemas.openxmlformats.org/officeDocument/2006/relationships/image" Target="../media/image13.png"/><Relationship Id="rId5" Type="http://schemas.openxmlformats.org/officeDocument/2006/relationships/image" Target="../media/image14.wmf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9" Type="http://schemas.openxmlformats.org/officeDocument/2006/relationships/image" Target="../media/image18.png"/><Relationship Id="rId3" Type="http://schemas.openxmlformats.org/officeDocument/2006/relationships/audio" Target="../media/audio3.bin"/><Relationship Id="rId6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Applications of New Technologies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 7240-901</a:t>
            </a:r>
            <a:endParaRPr lang="en-US" dirty="0"/>
          </a:p>
        </p:txBody>
      </p:sp>
      <p:pic>
        <p:nvPicPr>
          <p:cNvPr id="1026" name="Picture 2" descr="C:\Users\User 1\AppData\Local\Microsoft\Windows\Temporary Internet Files\Content.IE5\DERXDEWI\MPj043841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685800"/>
            <a:ext cx="2147824" cy="251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WEEK 1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CLUELESS?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wedge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WEEK 2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Social Networking </a:t>
            </a:r>
            <a:endParaRPr lang="en-US" sz="36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 l="20642" t="15153" r="41272" b="73562"/>
          <a:stretch>
            <a:fillRect/>
          </a:stretch>
        </p:blipFill>
        <p:spPr bwMode="auto">
          <a:xfrm>
            <a:off x="457200" y="2286000"/>
            <a:ext cx="457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287634">
            <a:off x="6269189" y="2435977"/>
            <a:ext cx="2133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5200" y="2971800"/>
            <a:ext cx="76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8980553">
            <a:off x="582716" y="4627856"/>
            <a:ext cx="304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 cstate="print"/>
          <a:srcRect l="19500" t="16889" r="70000" b="74222"/>
          <a:stretch>
            <a:fillRect/>
          </a:stretch>
        </p:blipFill>
        <p:spPr bwMode="auto">
          <a:xfrm>
            <a:off x="4267200" y="4191000"/>
            <a:ext cx="272034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WEEK 3/4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PODCASTING/POWERPOINT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Here’s a </a:t>
            </a:r>
            <a:r>
              <a:rPr lang="en-US" dirty="0" smtClean="0">
                <a:hlinkClick r:id="rId3"/>
              </a:rPr>
              <a:t>sneak peak </a:t>
            </a:r>
            <a:r>
              <a:rPr lang="en-US" dirty="0" smtClean="0"/>
              <a:t>of my class </a:t>
            </a:r>
            <a:r>
              <a:rPr lang="en-US" dirty="0" err="1" smtClean="0"/>
              <a:t>powerpoint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8435" name="Picture 3" descr="C:\Users\User 1\AppData\Local\Microsoft\Windows\Temporary Internet Files\Content.IE5\XR0QTKT3\MCj0439613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7753" y="3810000"/>
            <a:ext cx="2154247" cy="23717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WEEK 5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DIGITAL STORYTELLING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6"/>
              </a:rPr>
              <a:t>www.dpsscienceteachers.fliggo.com</a:t>
            </a:r>
            <a:r>
              <a:rPr lang="en-US" dirty="0" smtClean="0"/>
              <a:t> </a:t>
            </a:r>
          </a:p>
          <a:p>
            <a:r>
              <a:rPr lang="en-US" dirty="0" smtClean="0"/>
              <a:t>View some of the finest videos of IT 7240 on this site! </a:t>
            </a:r>
            <a:r>
              <a:rPr lang="en-US" dirty="0" smtClean="0">
                <a:sym typeface="Wingdings" pitchFamily="2" charset="2"/>
              </a:rPr>
              <a:t>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" name="MSj04416620000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7620000" y="5410200"/>
            <a:ext cx="304800" cy="304800"/>
          </a:xfrm>
          <a:prstGeom prst="rect">
            <a:avLst/>
          </a:prstGeom>
        </p:spPr>
      </p:pic>
      <p:pic>
        <p:nvPicPr>
          <p:cNvPr id="8" name="MSj04416480000[1]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MSj04379020000[1]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9462" name="Picture 6" descr="C:\Users\User 1\AppData\Local\Microsoft\Windows\Temporary Internet Files\Content.IE5\XR0QTKT3\MCj04281310000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43000" y="3470041"/>
            <a:ext cx="2551411" cy="2658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627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788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C:\Users\User 1\AppData\Local\Microsoft\Windows\Temporary Internet Files\Content.IE5\XR0QTKT3\MCj0442135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1295400"/>
            <a:ext cx="1933575" cy="1933575"/>
          </a:xfrm>
          <a:prstGeom prst="rect">
            <a:avLst/>
          </a:prstGeom>
          <a:noFill/>
        </p:spPr>
      </p:pic>
      <p:pic>
        <p:nvPicPr>
          <p:cNvPr id="17413" name="Picture 5" descr="C:\Users\User 1\AppData\Local\Microsoft\Windows\Temporary Internet Files\Content.IE5\QH4PGP9H\MCj0440424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3352800"/>
            <a:ext cx="1827886" cy="1506017"/>
          </a:xfrm>
          <a:prstGeom prst="rect">
            <a:avLst/>
          </a:prstGeom>
          <a:noFill/>
        </p:spPr>
      </p:pic>
      <p:cxnSp>
        <p:nvCxnSpPr>
          <p:cNvPr id="10" name="Straight Arrow Connector 9"/>
          <p:cNvCxnSpPr/>
          <p:nvPr/>
        </p:nvCxnSpPr>
        <p:spPr>
          <a:xfrm flipV="1">
            <a:off x="4953000" y="3048000"/>
            <a:ext cx="609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4" name="Picture 6" descr="C:\Program Files (x86)\Microsoft Office\MEDIA\CAGCAT10\j0292982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3429000"/>
            <a:ext cx="1600200" cy="1579563"/>
          </a:xfrm>
          <a:prstGeom prst="rect">
            <a:avLst/>
          </a:prstGeom>
          <a:noFill/>
        </p:spPr>
      </p:pic>
      <p:pic>
        <p:nvPicPr>
          <p:cNvPr id="17415" name="Picture 7" descr="C:\Users\User 1\AppData\Local\Microsoft\Windows\Temporary Internet Files\Content.IE5\DERXDEWI\MCj0433865000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6600" y="762000"/>
            <a:ext cx="1828572" cy="1828572"/>
          </a:xfrm>
          <a:prstGeom prst="rect">
            <a:avLst/>
          </a:prstGeom>
          <a:noFill/>
        </p:spPr>
      </p:pic>
      <p:cxnSp>
        <p:nvCxnSpPr>
          <p:cNvPr id="15" name="Straight Arrow Connector 14"/>
          <p:cNvCxnSpPr/>
          <p:nvPr/>
        </p:nvCxnSpPr>
        <p:spPr>
          <a:xfrm rot="5400000" flipH="1" flipV="1">
            <a:off x="4076700" y="29337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7413" idx="3"/>
          </p:cNvCxnSpPr>
          <p:nvPr/>
        </p:nvCxnSpPr>
        <p:spPr>
          <a:xfrm>
            <a:off x="5256886" y="4105809"/>
            <a:ext cx="762914" cy="867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6" name="Picture 8" descr="C:\Users\User 1\AppData\Local\Microsoft\Windows\Temporary Internet Files\Content.IE5\DERXDEWI\MCj04414890000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3000" y="3505200"/>
            <a:ext cx="1828572" cy="1828572"/>
          </a:xfrm>
          <a:prstGeom prst="rect">
            <a:avLst/>
          </a:prstGeom>
          <a:noFill/>
        </p:spPr>
      </p:pic>
      <p:cxnSp>
        <p:nvCxnSpPr>
          <p:cNvPr id="21" name="Straight Arrow Connector 20"/>
          <p:cNvCxnSpPr/>
          <p:nvPr/>
        </p:nvCxnSpPr>
        <p:spPr>
          <a:xfrm rot="10800000">
            <a:off x="3200400" y="3200400"/>
            <a:ext cx="533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7" name="Picture 9" descr="C:\Users\User 1\AppData\Local\Microsoft\Windows\Temporary Internet Files\Content.IE5\QH4PGP9H\MCj04417660000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9600" y="1219200"/>
            <a:ext cx="2743200" cy="2743200"/>
          </a:xfrm>
          <a:prstGeom prst="rect">
            <a:avLst/>
          </a:prstGeom>
          <a:noFill/>
        </p:spPr>
      </p:pic>
      <p:cxnSp>
        <p:nvCxnSpPr>
          <p:cNvPr id="24" name="Straight Arrow Connector 23"/>
          <p:cNvCxnSpPr>
            <a:endCxn id="17416" idx="3"/>
          </p:cNvCxnSpPr>
          <p:nvPr/>
        </p:nvCxnSpPr>
        <p:spPr>
          <a:xfrm rot="10800000" flipV="1">
            <a:off x="2971572" y="4267200"/>
            <a:ext cx="457428" cy="1522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295400" y="5334000"/>
            <a:ext cx="64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guess now, just before walking into the classroom, I can TWEET to my students, with confidence: “hey, have you met BIO today? let’s share it on </a:t>
            </a:r>
            <a:r>
              <a:rPr lang="en-US" dirty="0" err="1" smtClean="0"/>
              <a:t>edmodo</a:t>
            </a:r>
            <a:r>
              <a:rPr lang="en-US" dirty="0" smtClean="0"/>
              <a:t>!” 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990600" y="5334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WEEK  6</a:t>
            </a:r>
            <a:r>
              <a:rPr lang="en-US" sz="2800" dirty="0" smtClean="0">
                <a:sym typeface="Wingdings" pitchFamily="2" charset="2"/>
              </a:rPr>
              <a:t></a:t>
            </a:r>
            <a:endParaRPr lang="en-US" sz="2800" dirty="0"/>
          </a:p>
        </p:txBody>
      </p:sp>
      <p:sp>
        <p:nvSpPr>
          <p:cNvPr id="29" name="TextBox 28"/>
          <p:cNvSpPr txBox="1"/>
          <p:nvPr/>
        </p:nvSpPr>
        <p:spPr>
          <a:xfrm>
            <a:off x="2895600" y="228600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Grand Finale!!!</a:t>
            </a:r>
            <a:endParaRPr lang="en-US" sz="2400" dirty="0"/>
          </a:p>
        </p:txBody>
      </p:sp>
    </p:spTree>
  </p:cSld>
  <p:clrMapOvr>
    <a:masterClrMapping/>
  </p:clrMapOvr>
  <p:transition spd="slow"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319</TotalTime>
  <Words>124</Words>
  <Application>Microsoft Office PowerPoint</Application>
  <PresentationFormat>On-screen Show (4:3)</PresentationFormat>
  <Paragraphs>20</Paragraphs>
  <Slides>6</Slides>
  <Notes>2</Notes>
  <HiddenSlides>0</HiddenSlides>
  <MMClips>3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Applications of New Technologies</vt:lpstr>
      <vt:lpstr>WEEK 1  CLUELESS?</vt:lpstr>
      <vt:lpstr>WEEK 2  Social Networking </vt:lpstr>
      <vt:lpstr>WEEK 3/4  PODCASTING/POWERPOINT</vt:lpstr>
      <vt:lpstr>WEEK 5  DIGITAL STORYTELLING</vt:lpstr>
      <vt:lpstr>Slide 6</vt:lpstr>
    </vt:vector>
  </TitlesOfParts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Applications of New Technologies</dc:title>
  <dc:creator>Satish Sadwal</dc:creator>
  <cp:lastModifiedBy>College of Education</cp:lastModifiedBy>
  <cp:revision>16</cp:revision>
  <dcterms:created xsi:type="dcterms:W3CDTF">2009-08-08T14:14:26Z</dcterms:created>
  <dcterms:modified xsi:type="dcterms:W3CDTF">2009-08-08T14:15:31Z</dcterms:modified>
</cp:coreProperties>
</file>